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bg-BG" sz="55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Как беше престоят Ви в болницата?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056745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Проучване на NHS сред възрастни хоспитализирани пациенти 202</a:t>
            </a:r>
            <a:r>
              <a:rPr kumimoji="0" lang="en-GB" sz="20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endParaRPr kumimoji="0" lang="bg-BG" sz="2000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46070" y="3831149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Болницата прави проучване с цел да установи какво е мнението на пациентите за здравните грижи</a:t>
            </a:r>
            <a:r>
              <a:rPr lang="bg-BG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по време на престоя им</a:t>
            </a:r>
            <a:r>
              <a:rPr kumimoji="0" lang="bg-BG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bg-BG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Това проучване е част от национална програма за </a:t>
            </a:r>
            <a:r>
              <a:rPr lang="bg-BG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подобряване на впечатленията на пациентите от престоя им в болницата. </a:t>
            </a:r>
            <a:r>
              <a:rPr lang="bg-BG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Участието е </a:t>
            </a:r>
            <a:r>
              <a:rPr lang="bg-BG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доброволно </a:t>
            </a:r>
            <a:r>
              <a:rPr lang="bg-BG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bg-BG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и всички отговори са </a:t>
            </a:r>
            <a:r>
              <a:rPr lang="bg-BG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поверителни</a:t>
            </a:r>
            <a:r>
              <a:rPr lang="bg-BG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 мм - син цвят по RGB код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bg-BG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Ако Вие </a:t>
            </a:r>
            <a:r>
              <a:rPr lang="bg-BG" sz="12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не</a:t>
            </a:r>
            <a:r>
              <a:rPr lang="bg-BG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желаете да участвате или имате някакви въпроси относно проучването, моля да се свържете с нас на:</a:t>
            </a:r>
          </a:p>
          <a:p>
            <a:pPr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bg-BG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Телефонен номер на тръста </a:t>
            </a:r>
            <a:r>
              <a:rPr lang="bg-BG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bg-BG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задължително)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bg-BG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Електронен адрес на тръста (ако е наличен)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bg-BG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Адрес на тръста (ако е наличен)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bg-BG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bg-BG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bg-BG" sz="11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bg-BG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Ако бъдете поканени да участвате, Вашето име, телефонен номер и пощенски адрес ще бъдат споделени с изследователи, които ще ви изпратят писмо и напомнящи текстови съобщения. Може да попълните проучването онлайн или на хартия.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213514"/>
            <a:ext cx="33879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bg-BG" sz="1100" b="1" dirty="0">
                <a:solidFill>
                  <a:schemeClr val="bg1"/>
                </a:solidFill>
              </a:rPr>
              <a:t>Проучване на NHS сред възрастни хоспитализирани пациенти има одобрение по раздел 251 (от Закон за NHS от 2006 г.) за обработка на данните за контакти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160175-A000-46E4-8FF8-3358EBF1515D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582D5993-0EFF-4DA6-83DC-7F8A07D2F9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3C52AE-9BEC-4356-A11C-B4A263FE40B3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181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2025-09-25T15:36:32Z</dcterms:created>
  <dcterms:modified xsi:type="dcterms:W3CDTF">2026-09-21T09:02:56Z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